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6" r:id="rId4"/>
  </p:sldMasterIdLst>
  <p:notesMasterIdLst>
    <p:notesMasterId r:id="rId15"/>
  </p:notesMasterIdLst>
  <p:sldIdLst>
    <p:sldId id="256" r:id="rId5"/>
    <p:sldId id="261" r:id="rId6"/>
    <p:sldId id="262" r:id="rId7"/>
    <p:sldId id="264" r:id="rId8"/>
    <p:sldId id="266" r:id="rId9"/>
    <p:sldId id="263" r:id="rId10"/>
    <p:sldId id="265" r:id="rId11"/>
    <p:sldId id="267" r:id="rId12"/>
    <p:sldId id="260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6C98F09-475C-42CD-ABB5-DE3147AB960E}" v="4" dt="2021-11-02T20:28:25.53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2" d="100"/>
          <a:sy n="122" d="100"/>
        </p:scale>
        <p:origin x="114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is, Margaret" userId="2df05030-9c3a-4e12-bc28-1e6971ede776" providerId="ADAL" clId="{46C98F09-475C-42CD-ABB5-DE3147AB960E}"/>
    <pc:docChg chg="undo custSel addSld delSld modSld sldOrd">
      <pc:chgData name="Sis, Margaret" userId="2df05030-9c3a-4e12-bc28-1e6971ede776" providerId="ADAL" clId="{46C98F09-475C-42CD-ABB5-DE3147AB960E}" dt="2021-11-02T20:40:19.791" v="256" actId="1076"/>
      <pc:docMkLst>
        <pc:docMk/>
      </pc:docMkLst>
      <pc:sldChg chg="modSp mod">
        <pc:chgData name="Sis, Margaret" userId="2df05030-9c3a-4e12-bc28-1e6971ede776" providerId="ADAL" clId="{46C98F09-475C-42CD-ABB5-DE3147AB960E}" dt="2021-11-02T20:17:34.713" v="52" actId="255"/>
        <pc:sldMkLst>
          <pc:docMk/>
          <pc:sldMk cId="1050777432" sldId="256"/>
        </pc:sldMkLst>
        <pc:spChg chg="mod">
          <ac:chgData name="Sis, Margaret" userId="2df05030-9c3a-4e12-bc28-1e6971ede776" providerId="ADAL" clId="{46C98F09-475C-42CD-ABB5-DE3147AB960E}" dt="2021-11-02T20:17:34.713" v="52" actId="255"/>
          <ac:spMkLst>
            <pc:docMk/>
            <pc:sldMk cId="1050777432" sldId="256"/>
            <ac:spMk id="2" creationId="{C7886F58-D0EC-1E43-81A1-0C6CB81E9936}"/>
          </ac:spMkLst>
        </pc:spChg>
      </pc:sldChg>
      <pc:sldChg chg="del">
        <pc:chgData name="Sis, Margaret" userId="2df05030-9c3a-4e12-bc28-1e6971ede776" providerId="ADAL" clId="{46C98F09-475C-42CD-ABB5-DE3147AB960E}" dt="2021-11-02T20:22:48.457" v="90" actId="2696"/>
        <pc:sldMkLst>
          <pc:docMk/>
          <pc:sldMk cId="3937008527" sldId="257"/>
        </pc:sldMkLst>
      </pc:sldChg>
      <pc:sldChg chg="del">
        <pc:chgData name="Sis, Margaret" userId="2df05030-9c3a-4e12-bc28-1e6971ede776" providerId="ADAL" clId="{46C98F09-475C-42CD-ABB5-DE3147AB960E}" dt="2021-11-02T20:22:52.301" v="91" actId="2696"/>
        <pc:sldMkLst>
          <pc:docMk/>
          <pc:sldMk cId="2474981821" sldId="258"/>
        </pc:sldMkLst>
      </pc:sldChg>
      <pc:sldChg chg="del">
        <pc:chgData name="Sis, Margaret" userId="2df05030-9c3a-4e12-bc28-1e6971ede776" providerId="ADAL" clId="{46C98F09-475C-42CD-ABB5-DE3147AB960E}" dt="2021-11-02T20:22:45.900" v="89" actId="2696"/>
        <pc:sldMkLst>
          <pc:docMk/>
          <pc:sldMk cId="3861711468" sldId="259"/>
        </pc:sldMkLst>
      </pc:sldChg>
      <pc:sldChg chg="modSp add del mod modClrScheme chgLayout">
        <pc:chgData name="Sis, Margaret" userId="2df05030-9c3a-4e12-bc28-1e6971ede776" providerId="ADAL" clId="{46C98F09-475C-42CD-ABB5-DE3147AB960E}" dt="2021-11-02T20:31:11.237" v="225" actId="207"/>
        <pc:sldMkLst>
          <pc:docMk/>
          <pc:sldMk cId="2869872180" sldId="260"/>
        </pc:sldMkLst>
        <pc:spChg chg="mod ord">
          <ac:chgData name="Sis, Margaret" userId="2df05030-9c3a-4e12-bc28-1e6971ede776" providerId="ADAL" clId="{46C98F09-475C-42CD-ABB5-DE3147AB960E}" dt="2021-11-02T20:30:49.310" v="221" actId="700"/>
          <ac:spMkLst>
            <pc:docMk/>
            <pc:sldMk cId="2869872180" sldId="260"/>
            <ac:spMk id="2" creationId="{52B75270-A4F7-DD48-8DE6-4D2B0321CA93}"/>
          </ac:spMkLst>
        </pc:spChg>
        <pc:spChg chg="mod ord">
          <ac:chgData name="Sis, Margaret" userId="2df05030-9c3a-4e12-bc28-1e6971ede776" providerId="ADAL" clId="{46C98F09-475C-42CD-ABB5-DE3147AB960E}" dt="2021-11-02T20:31:11.237" v="225" actId="207"/>
          <ac:spMkLst>
            <pc:docMk/>
            <pc:sldMk cId="2869872180" sldId="260"/>
            <ac:spMk id="3" creationId="{7DCF06A3-64D6-3444-B15C-57BF8EC5C7F8}"/>
          </ac:spMkLst>
        </pc:spChg>
      </pc:sldChg>
      <pc:sldChg chg="modSp mod">
        <pc:chgData name="Sis, Margaret" userId="2df05030-9c3a-4e12-bc28-1e6971ede776" providerId="ADAL" clId="{46C98F09-475C-42CD-ABB5-DE3147AB960E}" dt="2021-11-02T20:19:36.161" v="68" actId="5793"/>
        <pc:sldMkLst>
          <pc:docMk/>
          <pc:sldMk cId="2934146656" sldId="261"/>
        </pc:sldMkLst>
        <pc:spChg chg="mod">
          <ac:chgData name="Sis, Margaret" userId="2df05030-9c3a-4e12-bc28-1e6971ede776" providerId="ADAL" clId="{46C98F09-475C-42CD-ABB5-DE3147AB960E}" dt="2021-11-02T20:18:32.832" v="58" actId="122"/>
          <ac:spMkLst>
            <pc:docMk/>
            <pc:sldMk cId="2934146656" sldId="261"/>
            <ac:spMk id="2" creationId="{3EE2A5E6-871D-F74C-8D8B-287C544E68E5}"/>
          </ac:spMkLst>
        </pc:spChg>
        <pc:spChg chg="mod">
          <ac:chgData name="Sis, Margaret" userId="2df05030-9c3a-4e12-bc28-1e6971ede776" providerId="ADAL" clId="{46C98F09-475C-42CD-ABB5-DE3147AB960E}" dt="2021-11-02T20:19:36.161" v="68" actId="5793"/>
          <ac:spMkLst>
            <pc:docMk/>
            <pc:sldMk cId="2934146656" sldId="261"/>
            <ac:spMk id="3" creationId="{BF830B5B-F6FB-BA4B-9535-F29B2483471F}"/>
          </ac:spMkLst>
        </pc:spChg>
      </pc:sldChg>
      <pc:sldChg chg="addSp modSp mod">
        <pc:chgData name="Sis, Margaret" userId="2df05030-9c3a-4e12-bc28-1e6971ede776" providerId="ADAL" clId="{46C98F09-475C-42CD-ABB5-DE3147AB960E}" dt="2021-11-02T20:32:38.826" v="228" actId="1076"/>
        <pc:sldMkLst>
          <pc:docMk/>
          <pc:sldMk cId="1976775718" sldId="262"/>
        </pc:sldMkLst>
        <pc:spChg chg="mod">
          <ac:chgData name="Sis, Margaret" userId="2df05030-9c3a-4e12-bc28-1e6971ede776" providerId="ADAL" clId="{46C98F09-475C-42CD-ABB5-DE3147AB960E}" dt="2021-11-02T20:32:26.079" v="226" actId="122"/>
          <ac:spMkLst>
            <pc:docMk/>
            <pc:sldMk cId="1976775718" sldId="262"/>
            <ac:spMk id="2" creationId="{E184BED5-0651-8A4D-8353-9212E7BDCA40}"/>
          </ac:spMkLst>
        </pc:spChg>
        <pc:spChg chg="mod">
          <ac:chgData name="Sis, Margaret" userId="2df05030-9c3a-4e12-bc28-1e6971ede776" providerId="ADAL" clId="{46C98F09-475C-42CD-ABB5-DE3147AB960E}" dt="2021-11-02T20:32:34.816" v="227" actId="1076"/>
          <ac:spMkLst>
            <pc:docMk/>
            <pc:sldMk cId="1976775718" sldId="262"/>
            <ac:spMk id="3" creationId="{242E2104-4D49-2F41-BB13-8904778451BA}"/>
          </ac:spMkLst>
        </pc:spChg>
        <pc:picChg chg="add mod">
          <ac:chgData name="Sis, Margaret" userId="2df05030-9c3a-4e12-bc28-1e6971ede776" providerId="ADAL" clId="{46C98F09-475C-42CD-ABB5-DE3147AB960E}" dt="2021-11-02T20:32:38.826" v="228" actId="1076"/>
          <ac:picMkLst>
            <pc:docMk/>
            <pc:sldMk cId="1976775718" sldId="262"/>
            <ac:picMk id="4" creationId="{70D5CC7C-93ED-4474-9240-2B2112D49E77}"/>
          </ac:picMkLst>
        </pc:picChg>
      </pc:sldChg>
      <pc:sldChg chg="modSp mod ord">
        <pc:chgData name="Sis, Margaret" userId="2df05030-9c3a-4e12-bc28-1e6971ede776" providerId="ADAL" clId="{46C98F09-475C-42CD-ABB5-DE3147AB960E}" dt="2021-11-02T20:25:49.578" v="109" actId="5793"/>
        <pc:sldMkLst>
          <pc:docMk/>
          <pc:sldMk cId="1004744120" sldId="263"/>
        </pc:sldMkLst>
        <pc:spChg chg="mod">
          <ac:chgData name="Sis, Margaret" userId="2df05030-9c3a-4e12-bc28-1e6971ede776" providerId="ADAL" clId="{46C98F09-475C-42CD-ABB5-DE3147AB960E}" dt="2021-11-02T20:25:38.668" v="107"/>
          <ac:spMkLst>
            <pc:docMk/>
            <pc:sldMk cId="1004744120" sldId="263"/>
            <ac:spMk id="2" creationId="{8899F7A3-7E8B-9149-9CA2-FBA7B5C02B1B}"/>
          </ac:spMkLst>
        </pc:spChg>
        <pc:spChg chg="mod">
          <ac:chgData name="Sis, Margaret" userId="2df05030-9c3a-4e12-bc28-1e6971ede776" providerId="ADAL" clId="{46C98F09-475C-42CD-ABB5-DE3147AB960E}" dt="2021-11-02T20:25:49.578" v="109" actId="5793"/>
          <ac:spMkLst>
            <pc:docMk/>
            <pc:sldMk cId="1004744120" sldId="263"/>
            <ac:spMk id="3" creationId="{6F64D691-7668-D544-AEA0-AEC36B609F25}"/>
          </ac:spMkLst>
        </pc:spChg>
      </pc:sldChg>
      <pc:sldChg chg="addSp delSp modSp new mod">
        <pc:chgData name="Sis, Margaret" userId="2df05030-9c3a-4e12-bc28-1e6971ede776" providerId="ADAL" clId="{46C98F09-475C-42CD-ABB5-DE3147AB960E}" dt="2021-11-02T20:33:09.035" v="233" actId="14100"/>
        <pc:sldMkLst>
          <pc:docMk/>
          <pc:sldMk cId="2345031293" sldId="264"/>
        </pc:sldMkLst>
        <pc:spChg chg="mod">
          <ac:chgData name="Sis, Margaret" userId="2df05030-9c3a-4e12-bc28-1e6971ede776" providerId="ADAL" clId="{46C98F09-475C-42CD-ABB5-DE3147AB960E}" dt="2021-11-02T20:32:45.814" v="229" actId="122"/>
          <ac:spMkLst>
            <pc:docMk/>
            <pc:sldMk cId="2345031293" sldId="264"/>
            <ac:spMk id="2" creationId="{7E99EE90-E762-4101-ADD0-42A177A94E54}"/>
          </ac:spMkLst>
        </pc:spChg>
        <pc:spChg chg="del mod">
          <ac:chgData name="Sis, Margaret" userId="2df05030-9c3a-4e12-bc28-1e6971ede776" providerId="ADAL" clId="{46C98F09-475C-42CD-ABB5-DE3147AB960E}" dt="2021-11-02T20:23:35.104" v="97"/>
          <ac:spMkLst>
            <pc:docMk/>
            <pc:sldMk cId="2345031293" sldId="264"/>
            <ac:spMk id="3" creationId="{6AC62D02-007D-44EA-A4BB-C5F12EA91BF8}"/>
          </ac:spMkLst>
        </pc:spChg>
        <pc:graphicFrameChg chg="add mod">
          <ac:chgData name="Sis, Margaret" userId="2df05030-9c3a-4e12-bc28-1e6971ede776" providerId="ADAL" clId="{46C98F09-475C-42CD-ABB5-DE3147AB960E}" dt="2021-11-02T20:32:58.103" v="231" actId="1076"/>
          <ac:graphicFrameMkLst>
            <pc:docMk/>
            <pc:sldMk cId="2345031293" sldId="264"/>
            <ac:graphicFrameMk id="5" creationId="{4A00C966-BC9B-47D7-9AB8-328CB3ED1FE1}"/>
          </ac:graphicFrameMkLst>
        </pc:graphicFrameChg>
        <pc:picChg chg="add mod">
          <ac:chgData name="Sis, Margaret" userId="2df05030-9c3a-4e12-bc28-1e6971ede776" providerId="ADAL" clId="{46C98F09-475C-42CD-ABB5-DE3147AB960E}" dt="2021-11-02T20:33:09.035" v="233" actId="14100"/>
          <ac:picMkLst>
            <pc:docMk/>
            <pc:sldMk cId="2345031293" sldId="264"/>
            <ac:picMk id="4" creationId="{0313B1EA-10AE-4016-B157-D2E77D3FDEE5}"/>
          </ac:picMkLst>
        </pc:picChg>
      </pc:sldChg>
      <pc:sldChg chg="modSp new mod">
        <pc:chgData name="Sis, Margaret" userId="2df05030-9c3a-4e12-bc28-1e6971ede776" providerId="ADAL" clId="{46C98F09-475C-42CD-ABB5-DE3147AB960E}" dt="2021-11-02T20:26:18.343" v="112" actId="5793"/>
        <pc:sldMkLst>
          <pc:docMk/>
          <pc:sldMk cId="3576118404" sldId="265"/>
        </pc:sldMkLst>
        <pc:spChg chg="mod">
          <ac:chgData name="Sis, Margaret" userId="2df05030-9c3a-4e12-bc28-1e6971ede776" providerId="ADAL" clId="{46C98F09-475C-42CD-ABB5-DE3147AB960E}" dt="2021-11-02T20:26:09.461" v="110"/>
          <ac:spMkLst>
            <pc:docMk/>
            <pc:sldMk cId="3576118404" sldId="265"/>
            <ac:spMk id="2" creationId="{4E446BC3-AF61-4E76-A12A-ACD4B0777B19}"/>
          </ac:spMkLst>
        </pc:spChg>
        <pc:spChg chg="mod">
          <ac:chgData name="Sis, Margaret" userId="2df05030-9c3a-4e12-bc28-1e6971ede776" providerId="ADAL" clId="{46C98F09-475C-42CD-ABB5-DE3147AB960E}" dt="2021-11-02T20:26:18.343" v="112" actId="5793"/>
          <ac:spMkLst>
            <pc:docMk/>
            <pc:sldMk cId="3576118404" sldId="265"/>
            <ac:spMk id="3" creationId="{4465C3EB-1ADC-4E92-AABF-118766DC7BFA}"/>
          </ac:spMkLst>
        </pc:spChg>
      </pc:sldChg>
      <pc:sldChg chg="modSp new mod">
        <pc:chgData name="Sis, Margaret" userId="2df05030-9c3a-4e12-bc28-1e6971ede776" providerId="ADAL" clId="{46C98F09-475C-42CD-ABB5-DE3147AB960E}" dt="2021-11-02T20:25:19.438" v="104"/>
        <pc:sldMkLst>
          <pc:docMk/>
          <pc:sldMk cId="800646700" sldId="266"/>
        </pc:sldMkLst>
        <pc:spChg chg="mod">
          <ac:chgData name="Sis, Margaret" userId="2df05030-9c3a-4e12-bc28-1e6971ede776" providerId="ADAL" clId="{46C98F09-475C-42CD-ABB5-DE3147AB960E}" dt="2021-11-02T20:25:08.877" v="103"/>
          <ac:spMkLst>
            <pc:docMk/>
            <pc:sldMk cId="800646700" sldId="266"/>
            <ac:spMk id="2" creationId="{E49583A6-CE07-40B4-97A4-D9A9DA4E9D27}"/>
          </ac:spMkLst>
        </pc:spChg>
        <pc:spChg chg="mod">
          <ac:chgData name="Sis, Margaret" userId="2df05030-9c3a-4e12-bc28-1e6971ede776" providerId="ADAL" clId="{46C98F09-475C-42CD-ABB5-DE3147AB960E}" dt="2021-11-02T20:25:19.438" v="104"/>
          <ac:spMkLst>
            <pc:docMk/>
            <pc:sldMk cId="800646700" sldId="266"/>
            <ac:spMk id="3" creationId="{FFACFDB9-6364-4B1F-95E4-FDD4DDAFDC6C}"/>
          </ac:spMkLst>
        </pc:spChg>
      </pc:sldChg>
      <pc:sldChg chg="modSp new mod ord">
        <pc:chgData name="Sis, Margaret" userId="2df05030-9c3a-4e12-bc28-1e6971ede776" providerId="ADAL" clId="{46C98F09-475C-42CD-ABB5-DE3147AB960E}" dt="2021-11-02T20:33:32.846" v="236" actId="113"/>
        <pc:sldMkLst>
          <pc:docMk/>
          <pc:sldMk cId="2780646543" sldId="267"/>
        </pc:sldMkLst>
        <pc:spChg chg="mod">
          <ac:chgData name="Sis, Margaret" userId="2df05030-9c3a-4e12-bc28-1e6971ede776" providerId="ADAL" clId="{46C98F09-475C-42CD-ABB5-DE3147AB960E}" dt="2021-11-02T20:33:24.368" v="234" actId="122"/>
          <ac:spMkLst>
            <pc:docMk/>
            <pc:sldMk cId="2780646543" sldId="267"/>
            <ac:spMk id="2" creationId="{488386E7-436B-46CE-B914-CEA25999288A}"/>
          </ac:spMkLst>
        </pc:spChg>
        <pc:spChg chg="mod">
          <ac:chgData name="Sis, Margaret" userId="2df05030-9c3a-4e12-bc28-1e6971ede776" providerId="ADAL" clId="{46C98F09-475C-42CD-ABB5-DE3147AB960E}" dt="2021-11-02T20:33:32.846" v="236" actId="113"/>
          <ac:spMkLst>
            <pc:docMk/>
            <pc:sldMk cId="2780646543" sldId="267"/>
            <ac:spMk id="3" creationId="{9EFA4C61-DF8C-46B8-9DBC-2DA6371DD1D5}"/>
          </ac:spMkLst>
        </pc:spChg>
      </pc:sldChg>
      <pc:sldChg chg="delSp modSp new mod">
        <pc:chgData name="Sis, Margaret" userId="2df05030-9c3a-4e12-bc28-1e6971ede776" providerId="ADAL" clId="{46C98F09-475C-42CD-ABB5-DE3147AB960E}" dt="2021-11-02T20:40:19.791" v="256" actId="1076"/>
        <pc:sldMkLst>
          <pc:docMk/>
          <pc:sldMk cId="1305367796" sldId="268"/>
        </pc:sldMkLst>
        <pc:spChg chg="mod">
          <ac:chgData name="Sis, Margaret" userId="2df05030-9c3a-4e12-bc28-1e6971ede776" providerId="ADAL" clId="{46C98F09-475C-42CD-ABB5-DE3147AB960E}" dt="2021-11-02T20:40:19.791" v="256" actId="1076"/>
          <ac:spMkLst>
            <pc:docMk/>
            <pc:sldMk cId="1305367796" sldId="268"/>
            <ac:spMk id="2" creationId="{E8EDFA77-C634-4B00-8BD2-DECAC92993EE}"/>
          </ac:spMkLst>
        </pc:spChg>
        <pc:spChg chg="del">
          <ac:chgData name="Sis, Margaret" userId="2df05030-9c3a-4e12-bc28-1e6971ede776" providerId="ADAL" clId="{46C98F09-475C-42CD-ABB5-DE3147AB960E}" dt="2021-11-02T20:40:11.767" v="255" actId="21"/>
          <ac:spMkLst>
            <pc:docMk/>
            <pc:sldMk cId="1305367796" sldId="268"/>
            <ac:spMk id="3" creationId="{1B7D2603-4180-4F90-A38B-713F7273B089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B113EB-76FA-45C5-8074-D26DA2189F73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6E630D-54A9-47CE-A04E-CC5957A295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9081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6E630D-54A9-47CE-A04E-CC5957A2955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1706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CDA5AE-C558-5A41-B968-4F5B1AA199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6721" y="2345635"/>
            <a:ext cx="4776788" cy="2158909"/>
          </a:xfrm>
        </p:spPr>
        <p:txBody>
          <a:bodyPr anchor="t"/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</a:t>
            </a:r>
          </a:p>
        </p:txBody>
      </p:sp>
    </p:spTree>
    <p:extLst>
      <p:ext uri="{BB962C8B-B14F-4D97-AF65-F5344CB8AC3E}">
        <p14:creationId xmlns:p14="http://schemas.microsoft.com/office/powerpoint/2010/main" val="144657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BD8577-DEC2-4047-B34E-648DC33BC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2AD234-75C8-4D45-B9E3-5182DAC461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49006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D43CBF-B76E-234C-BBBD-D541E7A49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7950" y="2731770"/>
            <a:ext cx="4992370" cy="2903220"/>
          </a:xfrm>
        </p:spPr>
        <p:txBody>
          <a:bodyPr anchor="t"/>
          <a:lstStyle>
            <a:lvl1pPr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BF0247-5093-E547-BF46-EB19C3919F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57950" y="5842180"/>
            <a:ext cx="4992370" cy="1015820"/>
          </a:xfrm>
        </p:spPr>
        <p:txBody>
          <a:bodyPr anchor="t"/>
          <a:lstStyle>
            <a:lvl1pPr marL="0" indent="0">
              <a:buNone/>
              <a:defRPr sz="2400">
                <a:solidFill>
                  <a:schemeClr val="bg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5544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BD8577-DEC2-4047-B34E-648DC33BC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2AD234-75C8-4D45-B9E3-5182DAC461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93681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BD8577-DEC2-4047-B34E-648DC33BC4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73735"/>
            <a:ext cx="10515600" cy="1325563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2AD234-75C8-4D45-B9E3-5182DAC46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34235"/>
            <a:ext cx="10515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73815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BD8577-DEC2-4047-B34E-648DC33BC4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4460" y="365125"/>
            <a:ext cx="9959340" cy="88074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2AD234-75C8-4D45-B9E3-5182DAC46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4460" y="1825625"/>
            <a:ext cx="995934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740381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BD8577-DEC2-4047-B34E-648DC33BC4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4460" y="365125"/>
            <a:ext cx="9959340" cy="88074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2AD234-75C8-4D45-B9E3-5182DAC46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4460" y="1825625"/>
            <a:ext cx="995934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342089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BD8577-DEC2-4047-B34E-648DC33BC4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4460" y="365125"/>
            <a:ext cx="9959340" cy="88074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2AD234-75C8-4D45-B9E3-5182DAC46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4460" y="1825625"/>
            <a:ext cx="995934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74745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AAD8579-863A-C340-8D40-71A441E874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C2F480-7761-9D47-A9BA-9C451CB0DE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50664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60" r:id="rId5"/>
    <p:sldLayoutId id="2147483661" r:id="rId6"/>
    <p:sldLayoutId id="2147483662" r:id="rId7"/>
    <p:sldLayoutId id="2147483663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Iris.A.Owens@act.org" TargetMode="External"/><Relationship Id="rId2" Type="http://schemas.openxmlformats.org/officeDocument/2006/relationships/hyperlink" Target="mailto:Margaret.Sis@nebraska.gov" TargetMode="Externa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www.education.ne.gov/assessment/" TargetMode="External"/><Relationship Id="rId4" Type="http://schemas.openxmlformats.org/officeDocument/2006/relationships/hyperlink" Target="mailto:nde.stateassessment@nebraska.gov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886F58-D0EC-1E43-81A1-0C6CB81E99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3181" y="2220590"/>
            <a:ext cx="7254882" cy="2140396"/>
          </a:xfrm>
        </p:spPr>
        <p:txBody>
          <a:bodyPr>
            <a:normAutofit fontScale="90000"/>
          </a:bodyPr>
          <a:lstStyle/>
          <a:p>
            <a:r>
              <a:rPr lang="en-US" sz="5100" dirty="0"/>
              <a:t>Statewide Assessment </a:t>
            </a:r>
            <a:br>
              <a:rPr lang="en-US" sz="5100" dirty="0"/>
            </a:br>
            <a:r>
              <a:rPr lang="en-US" sz="5100" dirty="0"/>
              <a:t>NSCAS Rosters</a:t>
            </a:r>
            <a:br>
              <a:rPr lang="en-US" dirty="0"/>
            </a:br>
            <a:r>
              <a:rPr lang="en-US" sz="3600" dirty="0"/>
              <a:t>Maggie Sis</a:t>
            </a:r>
            <a:br>
              <a:rPr lang="en-US" sz="3600" dirty="0"/>
            </a:br>
            <a:r>
              <a:rPr lang="en-US" sz="3600" dirty="0"/>
              <a:t>November 10, 2021</a:t>
            </a:r>
          </a:p>
        </p:txBody>
      </p:sp>
    </p:spTree>
    <p:extLst>
      <p:ext uri="{BB962C8B-B14F-4D97-AF65-F5344CB8AC3E}">
        <p14:creationId xmlns:p14="http://schemas.microsoft.com/office/powerpoint/2010/main" val="10507774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EDFA77-C634-4B00-8BD2-DECAC92993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5765" y="3357001"/>
            <a:ext cx="4992370" cy="2903220"/>
          </a:xfrm>
        </p:spPr>
        <p:txBody>
          <a:bodyPr/>
          <a:lstStyle/>
          <a:p>
            <a:br>
              <a:rPr lang="en-US" dirty="0"/>
            </a:br>
            <a:r>
              <a:rPr 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3053677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E2A5E6-871D-F74C-8D8B-287C544E6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NSCAS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830B5B-F6FB-BA4B-9535-F29B248347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000" b="1" dirty="0"/>
              <a:t>NSCAS Growth </a:t>
            </a:r>
          </a:p>
          <a:p>
            <a:pPr lvl="1"/>
            <a:r>
              <a:rPr lang="en-US" sz="2600" dirty="0"/>
              <a:t>Previously the NSCAS General Assessment</a:t>
            </a:r>
          </a:p>
          <a:p>
            <a:pPr lvl="1"/>
            <a:r>
              <a:rPr lang="en-US" sz="2600" dirty="0"/>
              <a:t>New testing system has not been named yet</a:t>
            </a:r>
          </a:p>
          <a:p>
            <a:pPr marL="457200" lvl="1" indent="0">
              <a:buNone/>
            </a:pPr>
            <a:endParaRPr lang="en-US" sz="2600" dirty="0"/>
          </a:p>
          <a:p>
            <a:r>
              <a:rPr lang="en-US" sz="3000" b="1" dirty="0"/>
              <a:t>NSCAS Alternate Assessment</a:t>
            </a:r>
          </a:p>
          <a:p>
            <a:pPr lvl="1"/>
            <a:r>
              <a:rPr lang="en-US" sz="2600" dirty="0"/>
              <a:t>DRC/INSIGHT</a:t>
            </a:r>
            <a:endParaRPr lang="en-US" sz="2600" b="1" dirty="0"/>
          </a:p>
          <a:p>
            <a:pPr lvl="1"/>
            <a:r>
              <a:rPr lang="en-US" sz="2600" dirty="0"/>
              <a:t>Intended for Students with Most Significant Cognitive Disabilities (Typically About 1% or less of population)</a:t>
            </a:r>
          </a:p>
          <a:p>
            <a:pPr marL="457200" lvl="1" indent="0">
              <a:buNone/>
            </a:pPr>
            <a:endParaRPr lang="en-US" b="1" dirty="0"/>
          </a:p>
          <a:p>
            <a:r>
              <a:rPr lang="en-US" sz="3000" b="1" dirty="0"/>
              <a:t>NSCAS ACT Assessment</a:t>
            </a:r>
          </a:p>
          <a:p>
            <a:pPr lvl="1"/>
            <a:r>
              <a:rPr lang="en-US" sz="2600" dirty="0"/>
              <a:t>ACT/Pearson Next (PA Next)</a:t>
            </a:r>
          </a:p>
        </p:txBody>
      </p:sp>
    </p:spTree>
    <p:extLst>
      <p:ext uri="{BB962C8B-B14F-4D97-AF65-F5344CB8AC3E}">
        <p14:creationId xmlns:p14="http://schemas.microsoft.com/office/powerpoint/2010/main" val="29341466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84BED5-0651-8A4D-8353-9212E7BDCA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FFFFFF"/>
                </a:solidFill>
              </a:rPr>
              <a:t>ADVISER Roster Reports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2E2104-4D49-2F41-BB13-8904778451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06237" y="1825625"/>
            <a:ext cx="9135786" cy="4667250"/>
          </a:xfrm>
        </p:spPr>
        <p:txBody>
          <a:bodyPr/>
          <a:lstStyle/>
          <a:p>
            <a:pPr algn="ctr">
              <a:buFont typeface="Wingdings" panose="05000000000000000000" pitchFamily="2" charset="2"/>
              <a:buChar char="v"/>
            </a:pPr>
            <a:r>
              <a:rPr lang="en-US" sz="2000" b="1" i="1" dirty="0"/>
              <a:t>You may need to obtain the SPED &amp; FRL codes from your district admin</a:t>
            </a:r>
          </a:p>
          <a:p>
            <a:pPr algn="ctr">
              <a:buFont typeface="Wingdings" panose="05000000000000000000" pitchFamily="2" charset="2"/>
              <a:buChar char="v"/>
            </a:pPr>
            <a:endParaRPr lang="en-US" sz="2000" b="1" i="1" dirty="0"/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4" name="Picture 3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70D5CC7C-93ED-4474-9240-2B2112D49E77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3555690" y="2444704"/>
            <a:ext cx="5080619" cy="3873241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9767757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99EE90-E762-4101-ADD0-42A177A94E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FFFFFF"/>
                </a:solidFill>
              </a:rPr>
              <a:t>NSCAS Roster Reports</a:t>
            </a:r>
            <a:endParaRPr lang="en-US" dirty="0"/>
          </a:p>
        </p:txBody>
      </p:sp>
      <p:pic>
        <p:nvPicPr>
          <p:cNvPr id="4" name="Content Placeholder 7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0313B1EA-10AE-4016-B157-D2E77D3FDEE5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83342" y="1946107"/>
            <a:ext cx="4981575" cy="16002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4A00C966-BC9B-47D7-9AB8-328CB3ED1F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4129790"/>
              </p:ext>
            </p:extLst>
          </p:nvPr>
        </p:nvGraphicFramePr>
        <p:xfrm>
          <a:off x="4875529" y="4071723"/>
          <a:ext cx="2997200" cy="1463040"/>
        </p:xfrm>
        <a:graphic>
          <a:graphicData uri="http://schemas.openxmlformats.org/drawingml/2006/table">
            <a:tbl>
              <a:tblPr/>
              <a:tblGrid>
                <a:gridCol w="1498600">
                  <a:extLst>
                    <a:ext uri="{9D8B030D-6E8A-4147-A177-3AD203B41FA5}">
                      <a16:colId xmlns:a16="http://schemas.microsoft.com/office/drawing/2014/main" val="1738434557"/>
                    </a:ext>
                  </a:extLst>
                </a:gridCol>
                <a:gridCol w="1498600">
                  <a:extLst>
                    <a:ext uri="{9D8B030D-6E8A-4147-A177-3AD203B41FA5}">
                      <a16:colId xmlns:a16="http://schemas.microsoft.com/office/drawing/2014/main" val="810323343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PULLED FIELDS for 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Alternate &amp; ACT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9178724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REPORTING_SCHOOL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BIRTHDATE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937979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MEMBERSHIP_SCHOOL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STUDENT_GENDER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0379064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GRADE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ETHNIC_CODE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58206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ASSESSMENT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SPED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12817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STUDENT_NAME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PRIMARY_DISABILITY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815785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STUDENT_ID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6271618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LOCK_DATE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16854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50312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9583A6-CE07-40B4-97A4-D9A9DA4E9D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NSCAS Growth Roster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ACFDB9-6364-4B1F-95E4-FDD4DDAFDC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ADVISER Data Requirements</a:t>
            </a:r>
          </a:p>
          <a:p>
            <a:pPr marL="0" indent="0">
              <a:buNone/>
            </a:pPr>
            <a:endParaRPr lang="en-US" sz="2200" b="1" dirty="0"/>
          </a:p>
          <a:p>
            <a:pPr lvl="1"/>
            <a:r>
              <a:rPr lang="en-US" dirty="0">
                <a:solidFill>
                  <a:schemeClr val="tx2"/>
                </a:solidFill>
              </a:rPr>
              <a:t>Grade level 3 – 8</a:t>
            </a:r>
          </a:p>
          <a:p>
            <a:pPr marL="457200" lvl="1" indent="0">
              <a:buNone/>
            </a:pPr>
            <a:endParaRPr lang="en-US" sz="2200" dirty="0">
              <a:solidFill>
                <a:schemeClr val="tx2"/>
              </a:solidFill>
            </a:endParaRPr>
          </a:p>
          <a:p>
            <a:pPr lvl="1"/>
            <a:r>
              <a:rPr lang="en-US" dirty="0">
                <a:solidFill>
                  <a:schemeClr val="tx2"/>
                </a:solidFill>
              </a:rPr>
              <a:t>Full-time Equivalency (FTE) is 51% or higher</a:t>
            </a:r>
          </a:p>
          <a:p>
            <a:pPr marL="457200" lvl="1" indent="0">
              <a:buNone/>
            </a:pPr>
            <a:endParaRPr lang="en-US" sz="2200" dirty="0">
              <a:solidFill>
                <a:schemeClr val="tx2"/>
              </a:solidFill>
            </a:endParaRPr>
          </a:p>
          <a:p>
            <a:pPr lvl="1"/>
            <a:r>
              <a:rPr lang="en-US" dirty="0">
                <a:solidFill>
                  <a:schemeClr val="tx2"/>
                </a:solidFill>
              </a:rPr>
              <a:t>Alternate Assessment field coded “NO” in the SPED record</a:t>
            </a:r>
          </a:p>
          <a:p>
            <a:pPr marL="457200" lvl="1" indent="0">
              <a:buNone/>
            </a:pPr>
            <a:endParaRPr lang="en-US" sz="2000" dirty="0">
              <a:solidFill>
                <a:schemeClr val="tx2"/>
              </a:solidFill>
            </a:endParaRPr>
          </a:p>
          <a:p>
            <a:pPr lvl="1"/>
            <a:r>
              <a:rPr lang="en-US" dirty="0">
                <a:solidFill>
                  <a:schemeClr val="tx2"/>
                </a:solidFill>
              </a:rPr>
              <a:t>School of Accountability</a:t>
            </a:r>
            <a:r>
              <a:rPr lang="en-US" sz="2200" dirty="0">
                <a:solidFill>
                  <a:schemeClr val="tx2"/>
                </a:solidFill>
              </a:rPr>
              <a:t>(School of Record) </a:t>
            </a:r>
            <a:r>
              <a:rPr lang="en-US" dirty="0">
                <a:solidFill>
                  <a:schemeClr val="tx2"/>
                </a:solidFill>
              </a:rPr>
              <a:t>and School of Attendance </a:t>
            </a:r>
            <a:r>
              <a:rPr lang="en-US" sz="2200" dirty="0">
                <a:solidFill>
                  <a:schemeClr val="tx2"/>
                </a:solidFill>
              </a:rPr>
              <a:t>(School of Membership)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06467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99F7A3-7E8B-9149-9CA2-FBA7B5C02B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NSCAS Alternate Assessment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64D691-7668-D544-AEA0-AEC36B609F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ADVISER Data Requirements</a:t>
            </a:r>
          </a:p>
          <a:p>
            <a:pPr marL="0" indent="0">
              <a:buNone/>
            </a:pPr>
            <a:endParaRPr lang="en-US" sz="2800" b="1" dirty="0"/>
          </a:p>
          <a:p>
            <a:pPr lvl="1"/>
            <a:r>
              <a:rPr lang="en-US" dirty="0">
                <a:solidFill>
                  <a:schemeClr val="tx2"/>
                </a:solidFill>
              </a:rPr>
              <a:t>Grade level 3 – 8 or </a:t>
            </a:r>
            <a:r>
              <a:rPr lang="en-US" dirty="0" err="1">
                <a:solidFill>
                  <a:schemeClr val="tx2"/>
                </a:solidFill>
              </a:rPr>
              <a:t>3</a:t>
            </a:r>
            <a:r>
              <a:rPr lang="en-US" baseline="30000" dirty="0" err="1">
                <a:solidFill>
                  <a:schemeClr val="tx2"/>
                </a:solidFill>
              </a:rPr>
              <a:t>rd</a:t>
            </a:r>
            <a:r>
              <a:rPr lang="en-US" dirty="0" err="1">
                <a:solidFill>
                  <a:schemeClr val="tx2"/>
                </a:solidFill>
              </a:rPr>
              <a:t>-Yr</a:t>
            </a:r>
            <a:r>
              <a:rPr lang="en-US" dirty="0">
                <a:solidFill>
                  <a:schemeClr val="tx2"/>
                </a:solidFill>
              </a:rPr>
              <a:t> High School Cohort (2023)</a:t>
            </a:r>
          </a:p>
          <a:p>
            <a:pPr marL="457200" lvl="1" indent="0">
              <a:buNone/>
            </a:pPr>
            <a:endParaRPr lang="en-US" dirty="0">
              <a:solidFill>
                <a:schemeClr val="tx2"/>
              </a:solidFill>
            </a:endParaRPr>
          </a:p>
          <a:p>
            <a:pPr lvl="1"/>
            <a:r>
              <a:rPr lang="en-US" dirty="0">
                <a:solidFill>
                  <a:schemeClr val="tx2"/>
                </a:solidFill>
              </a:rPr>
              <a:t>Full-time Equivalency (FTE) is 51% or higher</a:t>
            </a:r>
          </a:p>
          <a:p>
            <a:pPr marL="457200" lvl="1" indent="0">
              <a:buNone/>
            </a:pPr>
            <a:endParaRPr lang="en-US" dirty="0">
              <a:solidFill>
                <a:schemeClr val="tx2"/>
              </a:solidFill>
            </a:endParaRPr>
          </a:p>
          <a:p>
            <a:pPr lvl="1"/>
            <a:r>
              <a:rPr lang="en-US" dirty="0">
                <a:solidFill>
                  <a:schemeClr val="tx2"/>
                </a:solidFill>
              </a:rPr>
              <a:t>Alternate Assessment field coded “YES” in the SPED record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47441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46BC3-AF61-4E76-A12A-ACD4B0777B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NSCAS ACT Assessment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65C3EB-1ADC-4E92-AABF-118766DC7B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ADVISER Data Requirements</a:t>
            </a:r>
          </a:p>
          <a:p>
            <a:pPr marL="0" indent="0">
              <a:buNone/>
            </a:pPr>
            <a:endParaRPr lang="en-US" sz="2800" b="1" dirty="0"/>
          </a:p>
          <a:p>
            <a:pPr lvl="1"/>
            <a:r>
              <a:rPr lang="en-US" dirty="0" err="1">
                <a:solidFill>
                  <a:schemeClr val="tx2"/>
                </a:solidFill>
              </a:rPr>
              <a:t>3</a:t>
            </a:r>
            <a:r>
              <a:rPr lang="en-US" baseline="30000" dirty="0" err="1">
                <a:solidFill>
                  <a:schemeClr val="tx2"/>
                </a:solidFill>
              </a:rPr>
              <a:t>rd</a:t>
            </a:r>
            <a:r>
              <a:rPr lang="en-US" dirty="0" err="1">
                <a:solidFill>
                  <a:schemeClr val="tx2"/>
                </a:solidFill>
              </a:rPr>
              <a:t>-Yr</a:t>
            </a:r>
            <a:r>
              <a:rPr lang="en-US" dirty="0">
                <a:solidFill>
                  <a:schemeClr val="tx2"/>
                </a:solidFill>
              </a:rPr>
              <a:t> High School Cohort (2023)</a:t>
            </a:r>
          </a:p>
          <a:p>
            <a:pPr marL="457200" lvl="1" indent="0">
              <a:buNone/>
            </a:pPr>
            <a:endParaRPr lang="en-US" dirty="0">
              <a:solidFill>
                <a:schemeClr val="tx2"/>
              </a:solidFill>
            </a:endParaRPr>
          </a:p>
          <a:p>
            <a:pPr lvl="1"/>
            <a:r>
              <a:rPr lang="en-US" dirty="0">
                <a:solidFill>
                  <a:schemeClr val="tx2"/>
                </a:solidFill>
              </a:rPr>
              <a:t>Full-time Equivalency (FTE) is 51% or higher</a:t>
            </a:r>
          </a:p>
          <a:p>
            <a:pPr marL="457200" lvl="1" indent="0">
              <a:buNone/>
            </a:pPr>
            <a:endParaRPr lang="en-US" dirty="0">
              <a:solidFill>
                <a:schemeClr val="tx2"/>
              </a:solidFill>
            </a:endParaRPr>
          </a:p>
          <a:p>
            <a:pPr lvl="1"/>
            <a:r>
              <a:rPr lang="en-US" dirty="0">
                <a:solidFill>
                  <a:schemeClr val="tx2"/>
                </a:solidFill>
              </a:rPr>
              <a:t>Alternate Assessment field coded “NO” in the SPED record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61184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8386E7-436B-46CE-B914-CEA2599928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FFFFFF"/>
                </a:solidFill>
              </a:rPr>
              <a:t>ADVISER Rosters Reports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FA4C61-DF8C-46B8-9DBC-2DA6371DD1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4460" y="1430215"/>
            <a:ext cx="9959340" cy="5165970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US" b="1" dirty="0"/>
              <a:t>Exempt (Home)School Students</a:t>
            </a:r>
          </a:p>
          <a:p>
            <a:pPr marL="0" indent="0" algn="ctr">
              <a:buNone/>
            </a:pPr>
            <a:endParaRPr lang="en-US" sz="1200" dirty="0"/>
          </a:p>
          <a:p>
            <a:pPr marL="0" indent="0" algn="just">
              <a:buNone/>
            </a:pPr>
            <a:r>
              <a:rPr lang="en-US" sz="28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Your Superintendent should have access to the </a:t>
            </a:r>
            <a:r>
              <a:rPr lang="en-US" sz="2800" u="sng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Exempt Schools – School District Report</a:t>
            </a:r>
            <a:r>
              <a:rPr lang="en-US" sz="28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within the </a:t>
            </a:r>
            <a:r>
              <a:rPr lang="en-US" sz="2800" u="sng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Data Collections</a:t>
            </a:r>
            <a:r>
              <a:rPr lang="en-US" sz="28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area of the </a:t>
            </a:r>
            <a:r>
              <a:rPr lang="en-US" sz="2800" i="1" u="sng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NDE portal</a:t>
            </a:r>
            <a:r>
              <a:rPr lang="en-US" sz="28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for the status of submissions of the exempt (home) school students.  You should also refer to the </a:t>
            </a:r>
            <a:r>
              <a:rPr lang="en-US" sz="2800" u="sng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Status Description/Coding for Enrollment</a:t>
            </a:r>
            <a:r>
              <a:rPr lang="en-US" sz="28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sheet that provides data coding guidelines; housed in the same area as the report.  Once you see a “submitted” or “pending” status on the report the district can move forward with a 205 enrollment code in their SIS/SRS/ADVISER.  With the 205 code and an effective date in ADVISER, this will remove the students from the assessment rosters.</a:t>
            </a:r>
            <a:r>
              <a:rPr lang="en-US" sz="28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indent="0" algn="just">
              <a:buNone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b="1" dirty="0"/>
              <a:t>External Program Students</a:t>
            </a:r>
          </a:p>
          <a:p>
            <a:pPr marL="0" indent="0" algn="just">
              <a:buNone/>
            </a:pPr>
            <a:r>
              <a:rPr lang="en-US" sz="2800" dirty="0"/>
              <a:t>Districts should be in direct contact with the Rule 18/ESU/Contracted Agencies to ensure your students attending these programs participate in NSCAS testing. In the January roster file, ensure they are listed under their school of record.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06465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B75270-A4F7-DD48-8DE6-4D2B0321CA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Contacts &amp; Website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CF06A3-64D6-3444-B15C-57BF8EC5C7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dirty="0"/>
              <a:t>Maggie Sis, Assessment Program Coordinator</a:t>
            </a:r>
          </a:p>
          <a:p>
            <a:pPr lvl="1"/>
            <a:r>
              <a:rPr lang="en-US" dirty="0">
                <a:solidFill>
                  <a:schemeClr val="accent3">
                    <a:lumMod val="5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Margaret.Sis@nebraska.gov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  <a:p>
            <a:pPr lvl="1"/>
            <a:r>
              <a:rPr lang="en-US" dirty="0"/>
              <a:t>531-739-8665</a:t>
            </a:r>
          </a:p>
          <a:p>
            <a:pPr lvl="1"/>
            <a:endParaRPr lang="en-US" b="1" dirty="0"/>
          </a:p>
          <a:p>
            <a:r>
              <a:rPr lang="en-US" b="1" dirty="0"/>
              <a:t>Iris Owens, ACT Onsite Liaison</a:t>
            </a:r>
          </a:p>
          <a:p>
            <a:pPr lvl="1"/>
            <a:r>
              <a:rPr lang="en-US" dirty="0">
                <a:solidFill>
                  <a:schemeClr val="accent3">
                    <a:lumMod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Iris.A.Owens@act.org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  <a:p>
            <a:pPr lvl="1"/>
            <a:r>
              <a:rPr lang="en-US" dirty="0"/>
              <a:t>531-207-9019</a:t>
            </a:r>
          </a:p>
          <a:p>
            <a:pPr marL="457200" lvl="1" indent="0">
              <a:buNone/>
            </a:pPr>
            <a:endParaRPr lang="en-US" b="1" dirty="0"/>
          </a:p>
          <a:p>
            <a:r>
              <a:rPr lang="en-US" dirty="0"/>
              <a:t>Statewide Assessment General Inquiries</a:t>
            </a:r>
          </a:p>
          <a:p>
            <a:pPr lvl="1"/>
            <a:r>
              <a:rPr lang="en-US" u="sng" dirty="0">
                <a:solidFill>
                  <a:schemeClr val="accent3">
                    <a:lumMod val="50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nde.stateassessment@nebraska.gov</a:t>
            </a:r>
            <a:endParaRPr lang="en-US" u="sng" dirty="0">
              <a:solidFill>
                <a:schemeClr val="accent3">
                  <a:lumMod val="50000"/>
                </a:schemeClr>
              </a:solidFill>
            </a:endParaRPr>
          </a:p>
          <a:p>
            <a:pPr lvl="1"/>
            <a:r>
              <a:rPr lang="en-US" dirty="0"/>
              <a:t>402-471-2495    </a:t>
            </a:r>
          </a:p>
          <a:p>
            <a:pPr marL="0" indent="0">
              <a:buNone/>
            </a:pPr>
            <a:endParaRPr lang="en-US" dirty="0">
              <a:hlinkClick r:id="rId5"/>
            </a:endParaRPr>
          </a:p>
          <a:p>
            <a:r>
              <a:rPr lang="en-US" dirty="0"/>
              <a:t>Statewide Assessment Website</a:t>
            </a:r>
          </a:p>
          <a:p>
            <a:pPr lvl="1"/>
            <a:r>
              <a:rPr lang="en-US" dirty="0">
                <a:solidFill>
                  <a:schemeClr val="accent3">
                    <a:lumMod val="50000"/>
                  </a:schemeClr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https://www.education.ne.gov/assessment/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98721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Data Conference">
      <a:dk1>
        <a:srgbClr val="000000"/>
      </a:dk1>
      <a:lt1>
        <a:srgbClr val="FFFFFF"/>
      </a:lt1>
      <a:dk2>
        <a:srgbClr val="666678"/>
      </a:dk2>
      <a:lt2>
        <a:srgbClr val="A3A2B0"/>
      </a:lt2>
      <a:accent1>
        <a:srgbClr val="E3365B"/>
      </a:accent1>
      <a:accent2>
        <a:srgbClr val="5DC9F8"/>
      </a:accent2>
      <a:accent3>
        <a:srgbClr val="5DC8F7"/>
      </a:accent3>
      <a:accent4>
        <a:srgbClr val="5DC8F7"/>
      </a:accent4>
      <a:accent5>
        <a:srgbClr val="666678"/>
      </a:accent5>
      <a:accent6>
        <a:srgbClr val="E4365B"/>
      </a:accent6>
      <a:hlink>
        <a:srgbClr val="E4365B"/>
      </a:hlink>
      <a:folHlink>
        <a:srgbClr val="A3A1AF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258BBEE2409CD4CA5C15A85EE64DD72" ma:contentTypeVersion="8" ma:contentTypeDescription="Create a new document." ma:contentTypeScope="" ma:versionID="32aa8d4bb317c2c9e3d110441db475d7">
  <xsd:schema xmlns:xsd="http://www.w3.org/2001/XMLSchema" xmlns:xs="http://www.w3.org/2001/XMLSchema" xmlns:p="http://schemas.microsoft.com/office/2006/metadata/properties" xmlns:ns2="19f888b3-f1d2-439d-8c43-9ccca8939594" xmlns:ns3="05d6ef7f-85ce-413e-b73e-e985465ff945" targetNamespace="http://schemas.microsoft.com/office/2006/metadata/properties" ma:root="true" ma:fieldsID="45d2105b627cc013d5b0be1f1d7cd3c6" ns2:_="" ns3:_="">
    <xsd:import namespace="19f888b3-f1d2-439d-8c43-9ccca8939594"/>
    <xsd:import namespace="05d6ef7f-85ce-413e-b73e-e985465ff94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9f888b3-f1d2-439d-8c43-9ccca893959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d6ef7f-85ce-413e-b73e-e985465ff945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F51CEFD-CC12-4E57-9DF6-49304A00B80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7F60BF4-C103-4FDF-9494-FB55F9AD23A9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237F97BE-3911-4AD9-A455-1651D282A608}">
  <ds:schemaRefs>
    <ds:schemaRef ds:uri="05d6ef7f-85ce-413e-b73e-e985465ff945"/>
    <ds:schemaRef ds:uri="19f888b3-f1d2-439d-8c43-9ccca893959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481</Words>
  <Application>Microsoft Office PowerPoint</Application>
  <PresentationFormat>Widescreen</PresentationFormat>
  <Paragraphs>81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Century Gothic</vt:lpstr>
      <vt:lpstr>Wingdings</vt:lpstr>
      <vt:lpstr>Office Theme</vt:lpstr>
      <vt:lpstr>Statewide Assessment  NSCAS Rosters Maggie Sis November 10, 2021</vt:lpstr>
      <vt:lpstr>NSCAS</vt:lpstr>
      <vt:lpstr>ADVISER Roster Reports</vt:lpstr>
      <vt:lpstr>NSCAS Roster Reports</vt:lpstr>
      <vt:lpstr>NSCAS Growth Roster</vt:lpstr>
      <vt:lpstr>NSCAS Alternate Assessment</vt:lpstr>
      <vt:lpstr>NSCAS ACT Assessment</vt:lpstr>
      <vt:lpstr>ADVISER Rosters Reports</vt:lpstr>
      <vt:lpstr>Contacts &amp; Website</vt:lpstr>
      <vt:lpstr> 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Katie Bieber</dc:creator>
  <cp:lastModifiedBy>Sis, Margaret</cp:lastModifiedBy>
  <cp:revision>2</cp:revision>
  <dcterms:created xsi:type="dcterms:W3CDTF">2021-03-24T18:38:06Z</dcterms:created>
  <dcterms:modified xsi:type="dcterms:W3CDTF">2021-11-02T20:40:20Z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0x010100F258BBEE2409CD4CA5C15A85EE64DD72</vt:lpwstr>
  </property>
</Properties>
</file>