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11"/>
  </p:notesMasterIdLst>
  <p:sldIdLst>
    <p:sldId id="273" r:id="rId2"/>
    <p:sldId id="266" r:id="rId3"/>
    <p:sldId id="276" r:id="rId4"/>
    <p:sldId id="277" r:id="rId5"/>
    <p:sldId id="269" r:id="rId6"/>
    <p:sldId id="280" r:id="rId7"/>
    <p:sldId id="270" r:id="rId8"/>
    <p:sldId id="367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FEEA6C-4EC9-4625-BFDB-F925E8AD2F26}" v="6" dt="2021-07-08T20:37:25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67"/>
    <p:restoredTop sz="84157"/>
  </p:normalViewPr>
  <p:slideViewPr>
    <p:cSldViewPr snapToGrid="0" snapToObjects="1">
      <p:cViewPr varScale="1">
        <p:scale>
          <a:sx n="65" d="100"/>
          <a:sy n="65" d="100"/>
        </p:scale>
        <p:origin x="7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57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ons, Kevin" userId="dae17b28-740f-475f-9715-19def5e5efbc" providerId="ADAL" clId="{12FEEA6C-4EC9-4625-BFDB-F925E8AD2F26}"/>
    <pc:docChg chg="undo custSel delSld modSld sldOrd delMainMaster">
      <pc:chgData name="Lyons, Kevin" userId="dae17b28-740f-475f-9715-19def5e5efbc" providerId="ADAL" clId="{12FEEA6C-4EC9-4625-BFDB-F925E8AD2F26}" dt="2021-07-08T20:39:30.915" v="70" actId="1076"/>
      <pc:docMkLst>
        <pc:docMk/>
      </pc:docMkLst>
      <pc:sldChg chg="modSp mod modClrScheme chgLayout">
        <pc:chgData name="Lyons, Kevin" userId="dae17b28-740f-475f-9715-19def5e5efbc" providerId="ADAL" clId="{12FEEA6C-4EC9-4625-BFDB-F925E8AD2F26}" dt="2021-07-08T20:39:03.586" v="67" actId="700"/>
        <pc:sldMkLst>
          <pc:docMk/>
          <pc:sldMk cId="990515609" sldId="263"/>
        </pc:sldMkLst>
        <pc:spChg chg="mod ord">
          <ac:chgData name="Lyons, Kevin" userId="dae17b28-740f-475f-9715-19def5e5efbc" providerId="ADAL" clId="{12FEEA6C-4EC9-4625-BFDB-F925E8AD2F26}" dt="2021-07-08T20:39:03.586" v="67" actId="700"/>
          <ac:spMkLst>
            <pc:docMk/>
            <pc:sldMk cId="990515609" sldId="263"/>
            <ac:spMk id="2" creationId="{00000000-0000-0000-0000-000000000000}"/>
          </ac:spMkLst>
        </pc:spChg>
      </pc:sldChg>
      <pc:sldChg chg="modSp mod modClrScheme chgLayout">
        <pc:chgData name="Lyons, Kevin" userId="dae17b28-740f-475f-9715-19def5e5efbc" providerId="ADAL" clId="{12FEEA6C-4EC9-4625-BFDB-F925E8AD2F26}" dt="2021-07-08T20:31:41.388" v="9" actId="27636"/>
        <pc:sldMkLst>
          <pc:docMk/>
          <pc:sldMk cId="183081657" sldId="266"/>
        </pc:sldMkLst>
        <pc:spChg chg="mod ord">
          <ac:chgData name="Lyons, Kevin" userId="dae17b28-740f-475f-9715-19def5e5efbc" providerId="ADAL" clId="{12FEEA6C-4EC9-4625-BFDB-F925E8AD2F26}" dt="2021-07-08T20:31:37.113" v="7" actId="1076"/>
          <ac:spMkLst>
            <pc:docMk/>
            <pc:sldMk cId="183081657" sldId="266"/>
            <ac:spMk id="4" creationId="{00000000-0000-0000-0000-000000000000}"/>
          </ac:spMkLst>
        </pc:spChg>
        <pc:spChg chg="mod ord">
          <ac:chgData name="Lyons, Kevin" userId="dae17b28-740f-475f-9715-19def5e5efbc" providerId="ADAL" clId="{12FEEA6C-4EC9-4625-BFDB-F925E8AD2F26}" dt="2021-07-08T20:31:41.388" v="9" actId="27636"/>
          <ac:spMkLst>
            <pc:docMk/>
            <pc:sldMk cId="183081657" sldId="266"/>
            <ac:spMk id="5" creationId="{00000000-0000-0000-0000-000000000000}"/>
          </ac:spMkLst>
        </pc:spChg>
      </pc:sldChg>
      <pc:sldChg chg="del">
        <pc:chgData name="Lyons, Kevin" userId="dae17b28-740f-475f-9715-19def5e5efbc" providerId="ADAL" clId="{12FEEA6C-4EC9-4625-BFDB-F925E8AD2F26}" dt="2021-07-08T20:39:13.585" v="68" actId="2696"/>
        <pc:sldMkLst>
          <pc:docMk/>
          <pc:sldMk cId="367096245" sldId="268"/>
        </pc:sldMkLst>
      </pc:sldChg>
      <pc:sldChg chg="modSp mod modClrScheme chgLayout">
        <pc:chgData name="Lyons, Kevin" userId="dae17b28-740f-475f-9715-19def5e5efbc" providerId="ADAL" clId="{12FEEA6C-4EC9-4625-BFDB-F925E8AD2F26}" dt="2021-07-08T20:33:31.676" v="31" actId="207"/>
        <pc:sldMkLst>
          <pc:docMk/>
          <pc:sldMk cId="672228606" sldId="269"/>
        </pc:sldMkLst>
        <pc:spChg chg="mod ord">
          <ac:chgData name="Lyons, Kevin" userId="dae17b28-740f-475f-9715-19def5e5efbc" providerId="ADAL" clId="{12FEEA6C-4EC9-4625-BFDB-F925E8AD2F26}" dt="2021-07-08T20:33:22.374" v="29" actId="700"/>
          <ac:spMkLst>
            <pc:docMk/>
            <pc:sldMk cId="672228606" sldId="269"/>
            <ac:spMk id="2" creationId="{00000000-0000-0000-0000-000000000000}"/>
          </ac:spMkLst>
        </pc:spChg>
        <pc:spChg chg="mod ord">
          <ac:chgData name="Lyons, Kevin" userId="dae17b28-740f-475f-9715-19def5e5efbc" providerId="ADAL" clId="{12FEEA6C-4EC9-4625-BFDB-F925E8AD2F26}" dt="2021-07-08T20:33:31.676" v="31" actId="207"/>
          <ac:spMkLst>
            <pc:docMk/>
            <pc:sldMk cId="672228606" sldId="269"/>
            <ac:spMk id="3" creationId="{00000000-0000-0000-0000-000000000000}"/>
          </ac:spMkLst>
        </pc:spChg>
      </pc:sldChg>
      <pc:sldChg chg="modSp mod modClrScheme chgLayout">
        <pc:chgData name="Lyons, Kevin" userId="dae17b28-740f-475f-9715-19def5e5efbc" providerId="ADAL" clId="{12FEEA6C-4EC9-4625-BFDB-F925E8AD2F26}" dt="2021-07-08T20:35:19.792" v="45" actId="207"/>
        <pc:sldMkLst>
          <pc:docMk/>
          <pc:sldMk cId="1770850262" sldId="270"/>
        </pc:sldMkLst>
        <pc:spChg chg="mod ord">
          <ac:chgData name="Lyons, Kevin" userId="dae17b28-740f-475f-9715-19def5e5efbc" providerId="ADAL" clId="{12FEEA6C-4EC9-4625-BFDB-F925E8AD2F26}" dt="2021-07-08T20:35:09.860" v="42" actId="1076"/>
          <ac:spMkLst>
            <pc:docMk/>
            <pc:sldMk cId="1770850262" sldId="270"/>
            <ac:spMk id="2" creationId="{00000000-0000-0000-0000-000000000000}"/>
          </ac:spMkLst>
        </pc:spChg>
        <pc:spChg chg="mod ord">
          <ac:chgData name="Lyons, Kevin" userId="dae17b28-740f-475f-9715-19def5e5efbc" providerId="ADAL" clId="{12FEEA6C-4EC9-4625-BFDB-F925E8AD2F26}" dt="2021-07-08T20:35:19.792" v="45" actId="207"/>
          <ac:spMkLst>
            <pc:docMk/>
            <pc:sldMk cId="1770850262" sldId="270"/>
            <ac:spMk id="3" creationId="{00000000-0000-0000-0000-000000000000}"/>
          </ac:spMkLst>
        </pc:spChg>
      </pc:sldChg>
      <pc:sldChg chg="modSp mod modClrScheme chgLayout">
        <pc:chgData name="Lyons, Kevin" userId="dae17b28-740f-475f-9715-19def5e5efbc" providerId="ADAL" clId="{12FEEA6C-4EC9-4625-BFDB-F925E8AD2F26}" dt="2021-07-08T20:39:30.915" v="70" actId="1076"/>
        <pc:sldMkLst>
          <pc:docMk/>
          <pc:sldMk cId="1024136323" sldId="273"/>
        </pc:sldMkLst>
        <pc:spChg chg="mod ord">
          <ac:chgData name="Lyons, Kevin" userId="dae17b28-740f-475f-9715-19def5e5efbc" providerId="ADAL" clId="{12FEEA6C-4EC9-4625-BFDB-F925E8AD2F26}" dt="2021-07-08T20:39:30.915" v="70" actId="1076"/>
          <ac:spMkLst>
            <pc:docMk/>
            <pc:sldMk cId="1024136323" sldId="273"/>
            <ac:spMk id="2" creationId="{00000000-0000-0000-0000-000000000000}"/>
          </ac:spMkLst>
        </pc:spChg>
        <pc:spChg chg="mod ord">
          <ac:chgData name="Lyons, Kevin" userId="dae17b28-740f-475f-9715-19def5e5efbc" providerId="ADAL" clId="{12FEEA6C-4EC9-4625-BFDB-F925E8AD2F26}" dt="2021-07-08T20:39:27.003" v="69" actId="1076"/>
          <ac:spMkLst>
            <pc:docMk/>
            <pc:sldMk cId="1024136323" sldId="273"/>
            <ac:spMk id="3" creationId="{00000000-0000-0000-0000-000000000000}"/>
          </ac:spMkLst>
        </pc:spChg>
      </pc:sldChg>
      <pc:sldChg chg="modSp mod modClrScheme chgLayout">
        <pc:chgData name="Lyons, Kevin" userId="dae17b28-740f-475f-9715-19def5e5efbc" providerId="ADAL" clId="{12FEEA6C-4EC9-4625-BFDB-F925E8AD2F26}" dt="2021-07-08T20:32:20.201" v="17" actId="1076"/>
        <pc:sldMkLst>
          <pc:docMk/>
          <pc:sldMk cId="4248950045" sldId="276"/>
        </pc:sldMkLst>
        <pc:spChg chg="mod ord">
          <ac:chgData name="Lyons, Kevin" userId="dae17b28-740f-475f-9715-19def5e5efbc" providerId="ADAL" clId="{12FEEA6C-4EC9-4625-BFDB-F925E8AD2F26}" dt="2021-07-08T20:32:05.755" v="14" actId="1076"/>
          <ac:spMkLst>
            <pc:docMk/>
            <pc:sldMk cId="4248950045" sldId="276"/>
            <ac:spMk id="4" creationId="{00000000-0000-0000-0000-000000000000}"/>
          </ac:spMkLst>
        </pc:spChg>
        <pc:spChg chg="mod ord">
          <ac:chgData name="Lyons, Kevin" userId="dae17b28-740f-475f-9715-19def5e5efbc" providerId="ADAL" clId="{12FEEA6C-4EC9-4625-BFDB-F925E8AD2F26}" dt="2021-07-08T20:32:20.201" v="17" actId="1076"/>
          <ac:spMkLst>
            <pc:docMk/>
            <pc:sldMk cId="4248950045" sldId="276"/>
            <ac:spMk id="5" creationId="{00000000-0000-0000-0000-000000000000}"/>
          </ac:spMkLst>
        </pc:spChg>
      </pc:sldChg>
      <pc:sldChg chg="modSp mod modClrScheme chgLayout">
        <pc:chgData name="Lyons, Kevin" userId="dae17b28-740f-475f-9715-19def5e5efbc" providerId="ADAL" clId="{12FEEA6C-4EC9-4625-BFDB-F925E8AD2F26}" dt="2021-07-08T20:32:58.065" v="28" actId="1076"/>
        <pc:sldMkLst>
          <pc:docMk/>
          <pc:sldMk cId="2366928715" sldId="277"/>
        </pc:sldMkLst>
        <pc:spChg chg="mod ord">
          <ac:chgData name="Lyons, Kevin" userId="dae17b28-740f-475f-9715-19def5e5efbc" providerId="ADAL" clId="{12FEEA6C-4EC9-4625-BFDB-F925E8AD2F26}" dt="2021-07-08T20:32:44.745" v="23" actId="1076"/>
          <ac:spMkLst>
            <pc:docMk/>
            <pc:sldMk cId="2366928715" sldId="277"/>
            <ac:spMk id="4" creationId="{00000000-0000-0000-0000-000000000000}"/>
          </ac:spMkLst>
        </pc:spChg>
        <pc:spChg chg="mod ord">
          <ac:chgData name="Lyons, Kevin" userId="dae17b28-740f-475f-9715-19def5e5efbc" providerId="ADAL" clId="{12FEEA6C-4EC9-4625-BFDB-F925E8AD2F26}" dt="2021-07-08T20:32:58.065" v="28" actId="1076"/>
          <ac:spMkLst>
            <pc:docMk/>
            <pc:sldMk cId="2366928715" sldId="277"/>
            <ac:spMk id="5" creationId="{00000000-0000-0000-0000-000000000000}"/>
          </ac:spMkLst>
        </pc:spChg>
      </pc:sldChg>
      <pc:sldChg chg="modSp mod modClrScheme chgLayout">
        <pc:chgData name="Lyons, Kevin" userId="dae17b28-740f-475f-9715-19def5e5efbc" providerId="ADAL" clId="{12FEEA6C-4EC9-4625-BFDB-F925E8AD2F26}" dt="2021-07-08T20:34:17.969" v="35" actId="122"/>
        <pc:sldMkLst>
          <pc:docMk/>
          <pc:sldMk cId="3270175111" sldId="280"/>
        </pc:sldMkLst>
        <pc:spChg chg="mod ord">
          <ac:chgData name="Lyons, Kevin" userId="dae17b28-740f-475f-9715-19def5e5efbc" providerId="ADAL" clId="{12FEEA6C-4EC9-4625-BFDB-F925E8AD2F26}" dt="2021-07-08T20:34:17.969" v="35" actId="122"/>
          <ac:spMkLst>
            <pc:docMk/>
            <pc:sldMk cId="3270175111" sldId="280"/>
            <ac:spMk id="2" creationId="{00000000-0000-0000-0000-000000000000}"/>
          </ac:spMkLst>
        </pc:spChg>
        <pc:spChg chg="mod ord">
          <ac:chgData name="Lyons, Kevin" userId="dae17b28-740f-475f-9715-19def5e5efbc" providerId="ADAL" clId="{12FEEA6C-4EC9-4625-BFDB-F925E8AD2F26}" dt="2021-07-08T20:34:12.722" v="34" actId="207"/>
          <ac:spMkLst>
            <pc:docMk/>
            <pc:sldMk cId="3270175111" sldId="280"/>
            <ac:spMk id="3" creationId="{00000000-0000-0000-0000-000000000000}"/>
          </ac:spMkLst>
        </pc:spChg>
      </pc:sldChg>
      <pc:sldChg chg="addSp modSp mod ord">
        <pc:chgData name="Lyons, Kevin" userId="dae17b28-740f-475f-9715-19def5e5efbc" providerId="ADAL" clId="{12FEEA6C-4EC9-4625-BFDB-F925E8AD2F26}" dt="2021-07-08T20:38:33.485" v="66" actId="1076"/>
        <pc:sldMkLst>
          <pc:docMk/>
          <pc:sldMk cId="308365502" sldId="367"/>
        </pc:sldMkLst>
        <pc:spChg chg="add mod">
          <ac:chgData name="Lyons, Kevin" userId="dae17b28-740f-475f-9715-19def5e5efbc" providerId="ADAL" clId="{12FEEA6C-4EC9-4625-BFDB-F925E8AD2F26}" dt="2021-07-08T20:38:33.485" v="66" actId="1076"/>
          <ac:spMkLst>
            <pc:docMk/>
            <pc:sldMk cId="308365502" sldId="367"/>
            <ac:spMk id="8" creationId="{3E352899-D7ED-45BC-8FE1-957BA727A9B5}"/>
          </ac:spMkLst>
        </pc:spChg>
        <pc:picChg chg="add mod">
          <ac:chgData name="Lyons, Kevin" userId="dae17b28-740f-475f-9715-19def5e5efbc" providerId="ADAL" clId="{12FEEA6C-4EC9-4625-BFDB-F925E8AD2F26}" dt="2021-07-08T20:37:25.710" v="60" actId="1076"/>
          <ac:picMkLst>
            <pc:docMk/>
            <pc:sldMk cId="308365502" sldId="367"/>
            <ac:picMk id="9" creationId="{A718FF27-F065-412B-A07E-B32952BAB6D7}"/>
          </ac:picMkLst>
        </pc:picChg>
      </pc:sldChg>
      <pc:sldMasterChg chg="del delSldLayout">
        <pc:chgData name="Lyons, Kevin" userId="dae17b28-740f-475f-9715-19def5e5efbc" providerId="ADAL" clId="{12FEEA6C-4EC9-4625-BFDB-F925E8AD2F26}" dt="2021-07-08T20:39:13.585" v="68" actId="2696"/>
        <pc:sldMasterMkLst>
          <pc:docMk/>
          <pc:sldMasterMk cId="779916890" sldId="2147483648"/>
        </pc:sldMasterMkLst>
        <pc:sldLayoutChg chg="del">
          <pc:chgData name="Lyons, Kevin" userId="dae17b28-740f-475f-9715-19def5e5efbc" providerId="ADAL" clId="{12FEEA6C-4EC9-4625-BFDB-F925E8AD2F26}" dt="2021-07-08T20:39:13.585" v="68" actId="2696"/>
          <pc:sldLayoutMkLst>
            <pc:docMk/>
            <pc:sldMasterMk cId="779916890" sldId="2147483648"/>
            <pc:sldLayoutMk cId="490202690" sldId="2147483650"/>
          </pc:sldLayoutMkLst>
        </pc:sldLayoutChg>
        <pc:sldLayoutChg chg="del">
          <pc:chgData name="Lyons, Kevin" userId="dae17b28-740f-475f-9715-19def5e5efbc" providerId="ADAL" clId="{12FEEA6C-4EC9-4625-BFDB-F925E8AD2F26}" dt="2021-07-08T20:39:13.585" v="68" actId="2696"/>
          <pc:sldLayoutMkLst>
            <pc:docMk/>
            <pc:sldMasterMk cId="779916890" sldId="2147483648"/>
            <pc:sldLayoutMk cId="1255054291" sldId="2147483652"/>
          </pc:sldLayoutMkLst>
        </pc:sldLayoutChg>
        <pc:sldLayoutChg chg="del">
          <pc:chgData name="Lyons, Kevin" userId="dae17b28-740f-475f-9715-19def5e5efbc" providerId="ADAL" clId="{12FEEA6C-4EC9-4625-BFDB-F925E8AD2F26}" dt="2021-07-08T20:39:13.585" v="68" actId="2696"/>
          <pc:sldLayoutMkLst>
            <pc:docMk/>
            <pc:sldMasterMk cId="779916890" sldId="2147483648"/>
            <pc:sldLayoutMk cId="940017404" sldId="2147483654"/>
          </pc:sldLayoutMkLst>
        </pc:sldLayoutChg>
        <pc:sldLayoutChg chg="del">
          <pc:chgData name="Lyons, Kevin" userId="dae17b28-740f-475f-9715-19def5e5efbc" providerId="ADAL" clId="{12FEEA6C-4EC9-4625-BFDB-F925E8AD2F26}" dt="2021-07-08T20:39:13.585" v="68" actId="2696"/>
          <pc:sldLayoutMkLst>
            <pc:docMk/>
            <pc:sldMasterMk cId="779916890" sldId="2147483648"/>
            <pc:sldLayoutMk cId="1646306099" sldId="2147483660"/>
          </pc:sldLayoutMkLst>
        </pc:sldLayoutChg>
        <pc:sldLayoutChg chg="del">
          <pc:chgData name="Lyons, Kevin" userId="dae17b28-740f-475f-9715-19def5e5efbc" providerId="ADAL" clId="{12FEEA6C-4EC9-4625-BFDB-F925E8AD2F26}" dt="2021-07-08T20:39:13.585" v="68" actId="2696"/>
          <pc:sldLayoutMkLst>
            <pc:docMk/>
            <pc:sldMasterMk cId="779916890" sldId="2147483648"/>
            <pc:sldLayoutMk cId="787145677" sldId="2147483661"/>
          </pc:sldLayoutMkLst>
        </pc:sldLayoutChg>
        <pc:sldLayoutChg chg="del">
          <pc:chgData name="Lyons, Kevin" userId="dae17b28-740f-475f-9715-19def5e5efbc" providerId="ADAL" clId="{12FEEA6C-4EC9-4625-BFDB-F925E8AD2F26}" dt="2021-07-08T20:39:13.585" v="68" actId="2696"/>
          <pc:sldLayoutMkLst>
            <pc:docMk/>
            <pc:sldMasterMk cId="779916890" sldId="2147483648"/>
            <pc:sldLayoutMk cId="894774586" sldId="2147483662"/>
          </pc:sldLayoutMkLst>
        </pc:sldLayoutChg>
        <pc:sldLayoutChg chg="del">
          <pc:chgData name="Lyons, Kevin" userId="dae17b28-740f-475f-9715-19def5e5efbc" providerId="ADAL" clId="{12FEEA6C-4EC9-4625-BFDB-F925E8AD2F26}" dt="2021-07-08T20:39:13.585" v="68" actId="2696"/>
          <pc:sldLayoutMkLst>
            <pc:docMk/>
            <pc:sldMasterMk cId="779916890" sldId="2147483648"/>
            <pc:sldLayoutMk cId="744011745" sldId="2147483663"/>
          </pc:sldLayoutMkLst>
        </pc:sldLayoutChg>
        <pc:sldLayoutChg chg="del">
          <pc:chgData name="Lyons, Kevin" userId="dae17b28-740f-475f-9715-19def5e5efbc" providerId="ADAL" clId="{12FEEA6C-4EC9-4625-BFDB-F925E8AD2F26}" dt="2021-07-08T20:39:13.585" v="68" actId="2696"/>
          <pc:sldLayoutMkLst>
            <pc:docMk/>
            <pc:sldMasterMk cId="779916890" sldId="2147483648"/>
            <pc:sldLayoutMk cId="879558591" sldId="2147483664"/>
          </pc:sldLayoutMkLst>
        </pc:sldLayoutChg>
        <pc:sldLayoutChg chg="del">
          <pc:chgData name="Lyons, Kevin" userId="dae17b28-740f-475f-9715-19def5e5efbc" providerId="ADAL" clId="{12FEEA6C-4EC9-4625-BFDB-F925E8AD2F26}" dt="2021-07-08T20:39:13.585" v="68" actId="2696"/>
          <pc:sldLayoutMkLst>
            <pc:docMk/>
            <pc:sldMasterMk cId="779916890" sldId="2147483648"/>
            <pc:sldLayoutMk cId="1465034459" sldId="2147483665"/>
          </pc:sldLayoutMkLst>
        </pc:sldLayoutChg>
        <pc:sldLayoutChg chg="del">
          <pc:chgData name="Lyons, Kevin" userId="dae17b28-740f-475f-9715-19def5e5efbc" providerId="ADAL" clId="{12FEEA6C-4EC9-4625-BFDB-F925E8AD2F26}" dt="2021-07-08T20:39:13.585" v="68" actId="2696"/>
          <pc:sldLayoutMkLst>
            <pc:docMk/>
            <pc:sldMasterMk cId="779916890" sldId="2147483648"/>
            <pc:sldLayoutMk cId="1648718526" sldId="2147483666"/>
          </pc:sldLayoutMkLst>
        </pc:sldLayoutChg>
        <pc:sldLayoutChg chg="del">
          <pc:chgData name="Lyons, Kevin" userId="dae17b28-740f-475f-9715-19def5e5efbc" providerId="ADAL" clId="{12FEEA6C-4EC9-4625-BFDB-F925E8AD2F26}" dt="2021-07-08T20:39:13.585" v="68" actId="2696"/>
          <pc:sldLayoutMkLst>
            <pc:docMk/>
            <pc:sldMasterMk cId="779916890" sldId="2147483648"/>
            <pc:sldLayoutMk cId="388053138" sldId="2147483667"/>
          </pc:sldLayoutMkLst>
        </pc:sldLayoutChg>
        <pc:sldLayoutChg chg="del">
          <pc:chgData name="Lyons, Kevin" userId="dae17b28-740f-475f-9715-19def5e5efbc" providerId="ADAL" clId="{12FEEA6C-4EC9-4625-BFDB-F925E8AD2F26}" dt="2021-07-08T20:39:13.585" v="68" actId="2696"/>
          <pc:sldLayoutMkLst>
            <pc:docMk/>
            <pc:sldMasterMk cId="779916890" sldId="2147483648"/>
            <pc:sldLayoutMk cId="1969283027" sldId="2147483668"/>
          </pc:sldLayoutMkLst>
        </pc:sldLayoutChg>
        <pc:sldLayoutChg chg="del">
          <pc:chgData name="Lyons, Kevin" userId="dae17b28-740f-475f-9715-19def5e5efbc" providerId="ADAL" clId="{12FEEA6C-4EC9-4625-BFDB-F925E8AD2F26}" dt="2021-07-08T20:39:13.585" v="68" actId="2696"/>
          <pc:sldLayoutMkLst>
            <pc:docMk/>
            <pc:sldMasterMk cId="779916890" sldId="2147483648"/>
            <pc:sldLayoutMk cId="528747735" sldId="214748366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425F-8FA1-ED41-9750-566E43DC890B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E9C9F-63CA-1241-A502-713AB3FE4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7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Thank you for listening….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21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 NRCSA Spring Conference                               School Finance 101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21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March 21, 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21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Nebraska Department of Education            School Finance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210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F2802-67C7-4C91-9023-4CD2AF3D03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10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00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7450" y="1122363"/>
            <a:ext cx="59245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7450" y="3602038"/>
            <a:ext cx="59245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702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5D304C1-941A-4D40-A384-35D1A6A7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2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375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04C1-941A-4D40-A384-35D1A6A7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8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04C1-941A-4D40-A384-35D1A6A7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125" y="4038599"/>
            <a:ext cx="10944225" cy="2062163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6822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5D304C1-941A-4D40-A384-35D1A6A7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4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5D304C1-941A-4D40-A384-35D1A6A7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8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5D304C1-941A-4D40-A384-35D1A6A7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1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865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865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5D304C1-941A-4D40-A384-35D1A6A7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2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81500" cy="601662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5D304C1-941A-4D40-A384-35D1A6A7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2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9050" cy="5811838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5900" y="1825625"/>
            <a:ext cx="60579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5D304C1-941A-4D40-A384-35D1A6A7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1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304C1-941A-4D40-A384-35D1A6A7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9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1.gif"/><Relationship Id="rId7" Type="http://schemas.openxmlformats.org/officeDocument/2006/relationships/hyperlink" Target="mailto:michelle.cartwright@nebrask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anice.eret@nebraska.gov" TargetMode="External"/><Relationship Id="rId5" Type="http://schemas.openxmlformats.org/officeDocument/2006/relationships/hyperlink" Target="mailto:kevin.lyons@nebraska.gov" TargetMode="External"/><Relationship Id="rId4" Type="http://schemas.openxmlformats.org/officeDocument/2006/relationships/hyperlink" Target="mailto:bryce.wilson@nebraska.go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99692"/>
            <a:ext cx="5924550" cy="23876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Finance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4429919"/>
            <a:ext cx="592455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Kevin Lyons, Director of School Finance</a:t>
            </a:r>
          </a:p>
        </p:txBody>
      </p:sp>
    </p:spTree>
    <p:extLst>
      <p:ext uri="{BB962C8B-B14F-4D97-AF65-F5344CB8AC3E}">
        <p14:creationId xmlns:p14="http://schemas.microsoft.com/office/powerpoint/2010/main" val="102413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9422" y="768350"/>
            <a:ext cx="10515600" cy="775885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School Finance Data Review</a:t>
            </a:r>
            <a:endParaRPr lang="en-US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type="body" idx="1"/>
          </p:nvPr>
        </p:nvSpPr>
        <p:spPr>
          <a:xfrm>
            <a:off x="831850" y="1983347"/>
            <a:ext cx="10515600" cy="410630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ADVISER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Average Daily Membership (ADM)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Fall Membership (October 1</a:t>
            </a:r>
            <a:r>
              <a:rPr lang="en-US" sz="3200" baseline="30000" dirty="0">
                <a:solidFill>
                  <a:schemeClr val="bg1"/>
                </a:solidFill>
              </a:rPr>
              <a:t>st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Option In/Out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Contracted Students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Qualified Early Childhood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Limited English Proficient (LEP)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1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11339" y="565297"/>
            <a:ext cx="10515600" cy="71149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School Finance Data Review</a:t>
            </a:r>
            <a:endParaRPr lang="en-US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type="body" idx="1"/>
          </p:nvPr>
        </p:nvSpPr>
        <p:spPr>
          <a:xfrm>
            <a:off x="831850" y="1931832"/>
            <a:ext cx="10515600" cy="455706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Consolidated Data Collections (CDC)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Days in Session/Instructional Program Hours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Pupil Transportation Report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Summer School Student Unit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Assessed Valuation and Levies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Estimated Expenditures for Poverty and LEP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950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62854" y="576803"/>
            <a:ext cx="10515600" cy="8274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School Finance Data Review</a:t>
            </a:r>
            <a:endParaRPr lang="en-US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type="body" idx="1"/>
          </p:nvPr>
        </p:nvSpPr>
        <p:spPr>
          <a:xfrm>
            <a:off x="831850" y="2189409"/>
            <a:ext cx="10515600" cy="355456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CDC (cont.)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PK Instructional Program Hours/K Program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Elementary Site Allowance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Two-Year New School Adjustment Application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Student Growth Adjustment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2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AFR Submission – November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AFR System Opens October 1</a:t>
            </a:r>
          </a:p>
          <a:p>
            <a:endParaRPr lang="en-US" dirty="0"/>
          </a:p>
          <a:p>
            <a:r>
              <a:rPr lang="en-US" sz="3600" dirty="0"/>
              <a:t>Utilize the AFR System Reports to confirm financial information aligns with audit </a:t>
            </a:r>
          </a:p>
          <a:p>
            <a:endParaRPr lang="en-US" dirty="0"/>
          </a:p>
          <a:p>
            <a:r>
              <a:rPr lang="en-US" sz="3600" dirty="0"/>
              <a:t>Financial Info submitted </a:t>
            </a:r>
            <a:r>
              <a:rPr lang="en-US" sz="3600" b="1" i="1" dirty="0">
                <a:solidFill>
                  <a:srgbClr val="FF0000"/>
                </a:solidFill>
              </a:rPr>
              <a:t>must</a:t>
            </a:r>
            <a:r>
              <a:rPr lang="en-US" sz="3600" dirty="0"/>
              <a:t> align with audit </a:t>
            </a:r>
          </a:p>
          <a:p>
            <a:pPr lvl="1"/>
            <a:r>
              <a:rPr lang="en-US" sz="3300" i="1" dirty="0"/>
              <a:t>Notification to district to adjust/correct info </a:t>
            </a:r>
          </a:p>
          <a:p>
            <a:pPr lvl="1"/>
            <a:r>
              <a:rPr lang="en-US" sz="3300" i="1" dirty="0"/>
              <a:t>Financial Information must be uploaded again</a:t>
            </a:r>
            <a:endParaRPr lang="en-US" sz="3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2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Value of Building &amp;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3200" dirty="0"/>
              <a:t>Included in Per Pupil Cost Calculations</a:t>
            </a:r>
          </a:p>
          <a:p>
            <a:pPr lvl="1"/>
            <a:r>
              <a:rPr lang="en-US" sz="2800" dirty="0"/>
              <a:t>3% of Total Value of Building &amp; Contents</a:t>
            </a:r>
          </a:p>
          <a:p>
            <a:pPr lvl="0"/>
            <a:endParaRPr lang="en-US" sz="800" dirty="0"/>
          </a:p>
          <a:p>
            <a:pPr lvl="0"/>
            <a:r>
              <a:rPr lang="en-US" sz="3200" dirty="0"/>
              <a:t>Enter Value of Building &amp; Contents by District and by School </a:t>
            </a:r>
            <a:r>
              <a:rPr lang="en-US" sz="1800" dirty="0"/>
              <a:t>(Recommend using:  AFR Insurance Property Coverage Limits page)</a:t>
            </a:r>
          </a:p>
          <a:p>
            <a:pPr lvl="0"/>
            <a:endParaRPr lang="en-US" sz="1800" dirty="0"/>
          </a:p>
          <a:p>
            <a:r>
              <a:rPr lang="en-US" sz="3200" dirty="0"/>
              <a:t>District includes all facilities other than actual school instructional buildings</a:t>
            </a:r>
          </a:p>
          <a:p>
            <a:pPr lvl="1"/>
            <a:r>
              <a:rPr lang="en-US" sz="2800" dirty="0"/>
              <a:t>Bus Barn</a:t>
            </a:r>
          </a:p>
          <a:p>
            <a:pPr lvl="1"/>
            <a:r>
              <a:rPr lang="en-US" sz="2800" dirty="0"/>
              <a:t>Administration Building – if separate</a:t>
            </a:r>
          </a:p>
          <a:p>
            <a:pPr lvl="1"/>
            <a:r>
              <a:rPr lang="en-US" sz="2800" dirty="0"/>
              <a:t>Athletic Fields</a:t>
            </a:r>
          </a:p>
        </p:txBody>
      </p:sp>
    </p:spTree>
    <p:extLst>
      <p:ext uri="{BB962C8B-B14F-4D97-AF65-F5344CB8AC3E}">
        <p14:creationId xmlns:p14="http://schemas.microsoft.com/office/powerpoint/2010/main" val="3270175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551"/>
            <a:ext cx="10793658" cy="15001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Per Pupil Costs – District Level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1850" y="2266683"/>
            <a:ext cx="10515600" cy="3822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Sections by District &amp; School Level:</a:t>
            </a:r>
          </a:p>
          <a:p>
            <a:pPr marL="0" indent="0">
              <a:buNone/>
            </a:pPr>
            <a:endParaRPr lang="en-US" sz="3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Value of Buildings/Building Content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Average Daily Membership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Total Adjusted Current Expense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Per Pupil Cost ADM</a:t>
            </a:r>
          </a:p>
        </p:txBody>
      </p:sp>
    </p:spTree>
    <p:extLst>
      <p:ext uri="{BB962C8B-B14F-4D97-AF65-F5344CB8AC3E}">
        <p14:creationId xmlns:p14="http://schemas.microsoft.com/office/powerpoint/2010/main" val="1770850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854" y="35407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SCHOOL FINANCE TEAM</a:t>
            </a:r>
          </a:p>
        </p:txBody>
      </p:sp>
      <p:sp>
        <p:nvSpPr>
          <p:cNvPr id="4" name="Rectangle 3"/>
          <p:cNvSpPr/>
          <p:nvPr/>
        </p:nvSpPr>
        <p:spPr>
          <a:xfrm>
            <a:off x="2027079" y="5142866"/>
            <a:ext cx="8183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1646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1646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</a:b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1646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pic>
        <p:nvPicPr>
          <p:cNvPr id="7" name="Picture 6" descr="C:\Users\jen.utemark\AppData\Local\Microsoft\Windows\Temporary Internet Files\Content.Outlook\79RW6PIC\NDE Logo Round FINAL White (2)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4" y="228600"/>
            <a:ext cx="990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75794" y="1619075"/>
            <a:ext cx="9085278" cy="347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Bryce Wilson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bryce.wilson@nebraska.gov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		402-471-4320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ACCBF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ACCBF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Kevin Lyons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kevin.lyons@nebraska.gov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		402-450-1418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ACCBF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ACCBF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Janice Eret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janice.eret@nebraska.gov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		402-540-0649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ACCBF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ACCBF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Michelle Cartwright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michelle.cartwright@nebraska.gov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402-450-0867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1F164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352899-D7ED-45BC-8FE1-957BA727A9B5}"/>
              </a:ext>
            </a:extLst>
          </p:cNvPr>
          <p:cNvSpPr txBox="1"/>
          <p:nvPr/>
        </p:nvSpPr>
        <p:spPr>
          <a:xfrm>
            <a:off x="8480175" y="2056593"/>
            <a:ext cx="2987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1" indent="0"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Bryce Wilson @NDE_Finance</a:t>
            </a:r>
          </a:p>
        </p:txBody>
      </p:sp>
      <p:pic>
        <p:nvPicPr>
          <p:cNvPr id="9" name="Picture 2" descr="Twitter Logo, Twitter Bird, Twitter Shadow Bird">
            <a:extLst>
              <a:ext uri="{FF2B5EF4-FFF2-40B4-BE49-F238E27FC236}">
                <a16:creationId xmlns:a16="http://schemas.microsoft.com/office/drawing/2014/main" id="{A718FF27-F065-412B-A07E-B32952BAB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270" y="3005828"/>
            <a:ext cx="2355709" cy="189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65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905156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323</Words>
  <Application>Microsoft Office PowerPoint</Application>
  <PresentationFormat>Widescreen</PresentationFormat>
  <Paragraphs>71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Franklin Gothic Medium</vt:lpstr>
      <vt:lpstr>Palatino Linotype</vt:lpstr>
      <vt:lpstr>Wingdings</vt:lpstr>
      <vt:lpstr>1_Office Theme</vt:lpstr>
      <vt:lpstr>School Finance Update</vt:lpstr>
      <vt:lpstr>School Finance Data Review</vt:lpstr>
      <vt:lpstr>School Finance Data Review</vt:lpstr>
      <vt:lpstr>School Finance Data Review</vt:lpstr>
      <vt:lpstr>AFR Submission – November 1</vt:lpstr>
      <vt:lpstr>Value of Building &amp; Contents</vt:lpstr>
      <vt:lpstr>Per Pupil Costs – District Level </vt:lpstr>
      <vt:lpstr>SCHOOL FINANCE TEAM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Lyons, Kevin</cp:lastModifiedBy>
  <cp:revision>37</cp:revision>
  <dcterms:created xsi:type="dcterms:W3CDTF">2017-06-22T15:41:10Z</dcterms:created>
  <dcterms:modified xsi:type="dcterms:W3CDTF">2021-07-08T20:39:39Z</dcterms:modified>
</cp:coreProperties>
</file>